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3" r:id="rId3"/>
    <p:sldId id="277" r:id="rId4"/>
    <p:sldId id="269" r:id="rId5"/>
    <p:sldId id="275" r:id="rId6"/>
    <p:sldId id="270" r:id="rId7"/>
    <p:sldId id="278" r:id="rId8"/>
    <p:sldId id="258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965782055020896E-2"/>
          <c:y val="1.7123869549972016E-2"/>
          <c:w val="0.80945149217458934"/>
          <c:h val="0.864302469993678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dPt>
          <c:cat>
            <c:strRef>
              <c:f>Sheet1!$J$2:$Z$2</c:f>
              <c:strCache>
                <c:ptCount val="17"/>
                <c:pt idx="0">
                  <c:v>Census 1 2006</c:v>
                </c:pt>
                <c:pt idx="1">
                  <c:v>Census 2 2006</c:v>
                </c:pt>
                <c:pt idx="2">
                  <c:v>Census 1 2007</c:v>
                </c:pt>
                <c:pt idx="3">
                  <c:v>Census 2 2007</c:v>
                </c:pt>
                <c:pt idx="4">
                  <c:v>Census 1 2008</c:v>
                </c:pt>
                <c:pt idx="5">
                  <c:v>Census 2 2008</c:v>
                </c:pt>
                <c:pt idx="6">
                  <c:v>Census 1 2009</c:v>
                </c:pt>
                <c:pt idx="7">
                  <c:v>Census 2 2009</c:v>
                </c:pt>
                <c:pt idx="8">
                  <c:v>Census 1 2010</c:v>
                </c:pt>
                <c:pt idx="9">
                  <c:v>Census 2 2010</c:v>
                </c:pt>
                <c:pt idx="10">
                  <c:v>Census 1 2011</c:v>
                </c:pt>
                <c:pt idx="11">
                  <c:v>Census 2 2011</c:v>
                </c:pt>
                <c:pt idx="12">
                  <c:v>Census 1 2012</c:v>
                </c:pt>
                <c:pt idx="13">
                  <c:v>Census 2 2012</c:v>
                </c:pt>
                <c:pt idx="14">
                  <c:v>Census 1 2013</c:v>
                </c:pt>
                <c:pt idx="15">
                  <c:v>Census 2 2013</c:v>
                </c:pt>
                <c:pt idx="16">
                  <c:v>Census 1 2014</c:v>
                </c:pt>
              </c:strCache>
            </c:strRef>
          </c:cat>
          <c:val>
            <c:numRef>
              <c:f>Sheet1!$J$3:$Z$3</c:f>
              <c:numCache>
                <c:formatCode>#,##0</c:formatCode>
                <c:ptCount val="17"/>
                <c:pt idx="0">
                  <c:v>0</c:v>
                </c:pt>
                <c:pt idx="1">
                  <c:v>66</c:v>
                </c:pt>
                <c:pt idx="2">
                  <c:v>143</c:v>
                </c:pt>
                <c:pt idx="3">
                  <c:v>153</c:v>
                </c:pt>
                <c:pt idx="4">
                  <c:v>158</c:v>
                </c:pt>
                <c:pt idx="5">
                  <c:v>173</c:v>
                </c:pt>
                <c:pt idx="6">
                  <c:v>237</c:v>
                </c:pt>
                <c:pt idx="7">
                  <c:v>322</c:v>
                </c:pt>
                <c:pt idx="8">
                  <c:v>324</c:v>
                </c:pt>
                <c:pt idx="9">
                  <c:v>472</c:v>
                </c:pt>
                <c:pt idx="10">
                  <c:v>421</c:v>
                </c:pt>
                <c:pt idx="11">
                  <c:v>545</c:v>
                </c:pt>
                <c:pt idx="12">
                  <c:v>411</c:v>
                </c:pt>
                <c:pt idx="13">
                  <c:v>523</c:v>
                </c:pt>
                <c:pt idx="14">
                  <c:v>500</c:v>
                </c:pt>
                <c:pt idx="15">
                  <c:v>495</c:v>
                </c:pt>
                <c:pt idx="16">
                  <c:v>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25472"/>
        <c:axId val="95171328"/>
      </c:barChart>
      <c:catAx>
        <c:axId val="9482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95171328"/>
        <c:crosses val="autoZero"/>
        <c:auto val="1"/>
        <c:lblAlgn val="ctr"/>
        <c:lblOffset val="100"/>
        <c:noMultiLvlLbl val="0"/>
      </c:catAx>
      <c:valAx>
        <c:axId val="951713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482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CE03D-0945-49B6-A569-324061D443CC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2409CA26-9841-48C3-8361-EA7834C979F6}">
      <dgm:prSet phldrT="[Text]"/>
      <dgm:spPr/>
      <dgm:t>
        <a:bodyPr/>
        <a:lstStyle/>
        <a:p>
          <a:r>
            <a:rPr lang="en-AU" dirty="0" smtClean="0"/>
            <a:t>Faculty of Science, Health, Education and Engineering</a:t>
          </a:r>
          <a:endParaRPr lang="en-AU" dirty="0"/>
        </a:p>
      </dgm:t>
    </dgm:pt>
    <dgm:pt modelId="{0B22E9E5-76FF-4123-888C-DD48A4FA04C2}" type="parTrans" cxnId="{AF4FC313-DE26-487F-85C3-D00C0C73CEBB}">
      <dgm:prSet/>
      <dgm:spPr/>
      <dgm:t>
        <a:bodyPr/>
        <a:lstStyle/>
        <a:p>
          <a:endParaRPr lang="en-AU"/>
        </a:p>
      </dgm:t>
    </dgm:pt>
    <dgm:pt modelId="{806822B7-3342-4989-8C5A-71F65A2C394E}" type="sibTrans" cxnId="{AF4FC313-DE26-487F-85C3-D00C0C73CEBB}">
      <dgm:prSet/>
      <dgm:spPr/>
      <dgm:t>
        <a:bodyPr/>
        <a:lstStyle/>
        <a:p>
          <a:endParaRPr lang="en-AU"/>
        </a:p>
      </dgm:t>
    </dgm:pt>
    <dgm:pt modelId="{AC8AED6E-1D50-484A-AFB7-3E0215E6807E}">
      <dgm:prSet phldrT="[Text]"/>
      <dgm:spPr/>
      <dgm:t>
        <a:bodyPr/>
        <a:lstStyle/>
        <a:p>
          <a:r>
            <a:rPr lang="en-AU" dirty="0" smtClean="0"/>
            <a:t>Preparatory and Enabling Unit (PEU)</a:t>
          </a:r>
          <a:endParaRPr lang="en-AU" dirty="0"/>
        </a:p>
      </dgm:t>
    </dgm:pt>
    <dgm:pt modelId="{718ED653-961D-40A3-B53B-21CA5B937146}" type="parTrans" cxnId="{D38DCE91-B91C-4F8E-AA26-A5DCAD77B2E0}">
      <dgm:prSet/>
      <dgm:spPr/>
      <dgm:t>
        <a:bodyPr/>
        <a:lstStyle/>
        <a:p>
          <a:endParaRPr lang="en-AU"/>
        </a:p>
      </dgm:t>
    </dgm:pt>
    <dgm:pt modelId="{38731DC2-06B5-4CE6-9E71-106EAACE8C2B}" type="sibTrans" cxnId="{D38DCE91-B91C-4F8E-AA26-A5DCAD77B2E0}">
      <dgm:prSet/>
      <dgm:spPr/>
      <dgm:t>
        <a:bodyPr/>
        <a:lstStyle/>
        <a:p>
          <a:endParaRPr lang="en-AU"/>
        </a:p>
      </dgm:t>
    </dgm:pt>
    <dgm:pt modelId="{E9B34D29-54F0-4F4A-82A6-B8AEB80397A9}">
      <dgm:prSet phldrT="[Text]"/>
      <dgm:spPr/>
      <dgm:t>
        <a:bodyPr/>
        <a:lstStyle/>
        <a:p>
          <a:r>
            <a:rPr lang="en-AU" dirty="0" smtClean="0"/>
            <a:t>Tertiary Preparation Pathway (TPP)</a:t>
          </a:r>
          <a:endParaRPr lang="en-AU" dirty="0"/>
        </a:p>
      </dgm:t>
    </dgm:pt>
    <dgm:pt modelId="{55D91A2D-3249-4028-A2C7-58A99435CB12}" type="parTrans" cxnId="{F32E255A-50F2-4536-8826-0CA978FE2771}">
      <dgm:prSet/>
      <dgm:spPr/>
      <dgm:t>
        <a:bodyPr/>
        <a:lstStyle/>
        <a:p>
          <a:endParaRPr lang="en-AU"/>
        </a:p>
      </dgm:t>
    </dgm:pt>
    <dgm:pt modelId="{7C3DABD4-B41B-4893-8A07-4CD229B93B79}" type="sibTrans" cxnId="{F32E255A-50F2-4536-8826-0CA978FE2771}">
      <dgm:prSet/>
      <dgm:spPr/>
      <dgm:t>
        <a:bodyPr/>
        <a:lstStyle/>
        <a:p>
          <a:endParaRPr lang="en-AU"/>
        </a:p>
      </dgm:t>
    </dgm:pt>
    <dgm:pt modelId="{830DD964-790C-46E1-8F7A-5ED76B85B36C}">
      <dgm:prSet phldrT="[Text]"/>
      <dgm:spPr/>
      <dgm:t>
        <a:bodyPr/>
        <a:lstStyle/>
        <a:p>
          <a:r>
            <a:rPr lang="en-AU" dirty="0" smtClean="0"/>
            <a:t>Tertiary Enabling Program (TEP)</a:t>
          </a:r>
          <a:endParaRPr lang="en-AU" dirty="0"/>
        </a:p>
      </dgm:t>
    </dgm:pt>
    <dgm:pt modelId="{FB30C09B-D31A-4BEB-B9D7-2FFCE1B3E48E}" type="parTrans" cxnId="{9EEC9F27-CFB5-4B2B-807F-B344913820B2}">
      <dgm:prSet/>
      <dgm:spPr/>
      <dgm:t>
        <a:bodyPr/>
        <a:lstStyle/>
        <a:p>
          <a:endParaRPr lang="en-AU"/>
        </a:p>
      </dgm:t>
    </dgm:pt>
    <dgm:pt modelId="{C2127FE3-0090-433E-860E-9530CE63B34A}" type="sibTrans" cxnId="{9EEC9F27-CFB5-4B2B-807F-B344913820B2}">
      <dgm:prSet/>
      <dgm:spPr/>
      <dgm:t>
        <a:bodyPr/>
        <a:lstStyle/>
        <a:p>
          <a:endParaRPr lang="en-AU"/>
        </a:p>
      </dgm:t>
    </dgm:pt>
    <dgm:pt modelId="{762F1D7F-A335-4075-8EAB-B2E261095221}">
      <dgm:prSet/>
      <dgm:spPr/>
      <dgm:t>
        <a:bodyPr/>
        <a:lstStyle/>
        <a:p>
          <a:r>
            <a:rPr lang="en-AU" dirty="0" smtClean="0"/>
            <a:t>Tertiary Support Option (TSO)</a:t>
          </a:r>
          <a:endParaRPr lang="en-AU" dirty="0"/>
        </a:p>
      </dgm:t>
    </dgm:pt>
    <dgm:pt modelId="{3CDFC1EB-6765-43EF-AC24-BD14381790B3}" type="parTrans" cxnId="{023250EF-93D5-4F1C-B551-BB98BA3C1CF7}">
      <dgm:prSet/>
      <dgm:spPr/>
      <dgm:t>
        <a:bodyPr/>
        <a:lstStyle/>
        <a:p>
          <a:endParaRPr lang="en-AU"/>
        </a:p>
      </dgm:t>
    </dgm:pt>
    <dgm:pt modelId="{5A92C049-F344-423A-967B-1E2BCEFD4EA3}" type="sibTrans" cxnId="{023250EF-93D5-4F1C-B551-BB98BA3C1CF7}">
      <dgm:prSet/>
      <dgm:spPr/>
      <dgm:t>
        <a:bodyPr/>
        <a:lstStyle/>
        <a:p>
          <a:endParaRPr lang="en-AU"/>
        </a:p>
      </dgm:t>
    </dgm:pt>
    <dgm:pt modelId="{0C030E96-3B97-4619-B011-F8255EF7E198}" type="pres">
      <dgm:prSet presAssocID="{D51CE03D-0945-49B6-A569-324061D443C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63305338-B55C-4FBB-AEB1-D7A30DB8BD23}" type="pres">
      <dgm:prSet presAssocID="{2409CA26-9841-48C3-8361-EA7834C979F6}" presName="vertOne" presStyleCnt="0"/>
      <dgm:spPr/>
    </dgm:pt>
    <dgm:pt modelId="{9032CFD1-10F4-4A51-A95B-073CD4787F8A}" type="pres">
      <dgm:prSet presAssocID="{2409CA26-9841-48C3-8361-EA7834C979F6}" presName="txOne" presStyleLbl="node0" presStyleIdx="0" presStyleCnt="1" custLinFactNeighborX="-47" custLinFactNeighborY="-1728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15C8692-042E-4163-9ADF-889B83BC339F}" type="pres">
      <dgm:prSet presAssocID="{2409CA26-9841-48C3-8361-EA7834C979F6}" presName="parTransOne" presStyleCnt="0"/>
      <dgm:spPr/>
    </dgm:pt>
    <dgm:pt modelId="{38B7D94A-719D-4E6A-9A5E-0F3867131C59}" type="pres">
      <dgm:prSet presAssocID="{2409CA26-9841-48C3-8361-EA7834C979F6}" presName="horzOne" presStyleCnt="0"/>
      <dgm:spPr/>
    </dgm:pt>
    <dgm:pt modelId="{21D3828F-3B9A-453D-AEB7-D5153395E882}" type="pres">
      <dgm:prSet presAssocID="{AC8AED6E-1D50-484A-AFB7-3E0215E6807E}" presName="vertTwo" presStyleCnt="0"/>
      <dgm:spPr/>
    </dgm:pt>
    <dgm:pt modelId="{FEF97BD5-6EB9-4C8A-ABBE-26DF4AFCD29A}" type="pres">
      <dgm:prSet presAssocID="{AC8AED6E-1D50-484A-AFB7-3E0215E6807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140957F-E566-4D14-82A1-3A6DE32147F3}" type="pres">
      <dgm:prSet presAssocID="{AC8AED6E-1D50-484A-AFB7-3E0215E6807E}" presName="parTransTwo" presStyleCnt="0"/>
      <dgm:spPr/>
    </dgm:pt>
    <dgm:pt modelId="{3C96C3AE-5D28-42B0-94F3-AB67687A2EC2}" type="pres">
      <dgm:prSet presAssocID="{AC8AED6E-1D50-484A-AFB7-3E0215E6807E}" presName="horzTwo" presStyleCnt="0"/>
      <dgm:spPr/>
    </dgm:pt>
    <dgm:pt modelId="{1FA1CAB4-CC47-4D1A-9B62-5AB1E008E5CA}" type="pres">
      <dgm:prSet presAssocID="{E9B34D29-54F0-4F4A-82A6-B8AEB80397A9}" presName="vertThree" presStyleCnt="0"/>
      <dgm:spPr/>
    </dgm:pt>
    <dgm:pt modelId="{0056408D-E155-47F8-969C-6DB23103B6D8}" type="pres">
      <dgm:prSet presAssocID="{E9B34D29-54F0-4F4A-82A6-B8AEB80397A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1265E8C-7FBA-47F3-9200-A75318440A3C}" type="pres">
      <dgm:prSet presAssocID="{E9B34D29-54F0-4F4A-82A6-B8AEB80397A9}" presName="horzThree" presStyleCnt="0"/>
      <dgm:spPr/>
    </dgm:pt>
    <dgm:pt modelId="{57F9836E-51A6-4CFE-BF93-726F0C027C52}" type="pres">
      <dgm:prSet presAssocID="{7C3DABD4-B41B-4893-8A07-4CD229B93B79}" presName="sibSpaceThree" presStyleCnt="0"/>
      <dgm:spPr/>
    </dgm:pt>
    <dgm:pt modelId="{8CE30510-F6C1-4AC1-88F7-322090160FCB}" type="pres">
      <dgm:prSet presAssocID="{830DD964-790C-46E1-8F7A-5ED76B85B36C}" presName="vertThree" presStyleCnt="0"/>
      <dgm:spPr/>
    </dgm:pt>
    <dgm:pt modelId="{121FD301-2F91-41C6-AA91-5FF1F8DF427F}" type="pres">
      <dgm:prSet presAssocID="{830DD964-790C-46E1-8F7A-5ED76B85B36C}" presName="txThree" presStyleLbl="node3" presStyleIdx="1" presStyleCnt="3" custLinFactNeighborX="314" custLinFactNeighborY="339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6B77F14-6A52-443E-885D-FBE337E76EC3}" type="pres">
      <dgm:prSet presAssocID="{830DD964-790C-46E1-8F7A-5ED76B85B36C}" presName="horzThree" presStyleCnt="0"/>
      <dgm:spPr/>
    </dgm:pt>
    <dgm:pt modelId="{3B48DCA0-0C71-4754-91E7-6431CAC966F2}" type="pres">
      <dgm:prSet presAssocID="{C2127FE3-0090-433E-860E-9530CE63B34A}" presName="sibSpaceThree" presStyleCnt="0"/>
      <dgm:spPr/>
    </dgm:pt>
    <dgm:pt modelId="{97AB193C-5E5B-480C-90A3-7E890DD0B37A}" type="pres">
      <dgm:prSet presAssocID="{762F1D7F-A335-4075-8EAB-B2E261095221}" presName="vertThree" presStyleCnt="0"/>
      <dgm:spPr/>
    </dgm:pt>
    <dgm:pt modelId="{CA25A63F-C099-4BF1-9239-30254077806C}" type="pres">
      <dgm:prSet presAssocID="{762F1D7F-A335-4075-8EAB-B2E2610952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8FC8183-9D3B-4CCE-AC8B-F2695E2C8FFD}" type="pres">
      <dgm:prSet presAssocID="{762F1D7F-A335-4075-8EAB-B2E261095221}" presName="horzThree" presStyleCnt="0"/>
      <dgm:spPr/>
    </dgm:pt>
  </dgm:ptLst>
  <dgm:cxnLst>
    <dgm:cxn modelId="{9EEC9F27-CFB5-4B2B-807F-B344913820B2}" srcId="{AC8AED6E-1D50-484A-AFB7-3E0215E6807E}" destId="{830DD964-790C-46E1-8F7A-5ED76B85B36C}" srcOrd="1" destOrd="0" parTransId="{FB30C09B-D31A-4BEB-B9D7-2FFCE1B3E48E}" sibTransId="{C2127FE3-0090-433E-860E-9530CE63B34A}"/>
    <dgm:cxn modelId="{023250EF-93D5-4F1C-B551-BB98BA3C1CF7}" srcId="{AC8AED6E-1D50-484A-AFB7-3E0215E6807E}" destId="{762F1D7F-A335-4075-8EAB-B2E261095221}" srcOrd="2" destOrd="0" parTransId="{3CDFC1EB-6765-43EF-AC24-BD14381790B3}" sibTransId="{5A92C049-F344-423A-967B-1E2BCEFD4EA3}"/>
    <dgm:cxn modelId="{AF4FC313-DE26-487F-85C3-D00C0C73CEBB}" srcId="{D51CE03D-0945-49B6-A569-324061D443CC}" destId="{2409CA26-9841-48C3-8361-EA7834C979F6}" srcOrd="0" destOrd="0" parTransId="{0B22E9E5-76FF-4123-888C-DD48A4FA04C2}" sibTransId="{806822B7-3342-4989-8C5A-71F65A2C394E}"/>
    <dgm:cxn modelId="{4A56D7DE-F94D-4598-A94B-51D1E0C59295}" type="presOf" srcId="{830DD964-790C-46E1-8F7A-5ED76B85B36C}" destId="{121FD301-2F91-41C6-AA91-5FF1F8DF427F}" srcOrd="0" destOrd="0" presId="urn:microsoft.com/office/officeart/2005/8/layout/hierarchy4"/>
    <dgm:cxn modelId="{F32E255A-50F2-4536-8826-0CA978FE2771}" srcId="{AC8AED6E-1D50-484A-AFB7-3E0215E6807E}" destId="{E9B34D29-54F0-4F4A-82A6-B8AEB80397A9}" srcOrd="0" destOrd="0" parTransId="{55D91A2D-3249-4028-A2C7-58A99435CB12}" sibTransId="{7C3DABD4-B41B-4893-8A07-4CD229B93B79}"/>
    <dgm:cxn modelId="{F19CB259-0B30-46AF-AC16-B95A97F2B96C}" type="presOf" srcId="{E9B34D29-54F0-4F4A-82A6-B8AEB80397A9}" destId="{0056408D-E155-47F8-969C-6DB23103B6D8}" srcOrd="0" destOrd="0" presId="urn:microsoft.com/office/officeart/2005/8/layout/hierarchy4"/>
    <dgm:cxn modelId="{764C2C99-27D6-4EE9-ABA4-8C0C482415F3}" type="presOf" srcId="{2409CA26-9841-48C3-8361-EA7834C979F6}" destId="{9032CFD1-10F4-4A51-A95B-073CD4787F8A}" srcOrd="0" destOrd="0" presId="urn:microsoft.com/office/officeart/2005/8/layout/hierarchy4"/>
    <dgm:cxn modelId="{D38DCE91-B91C-4F8E-AA26-A5DCAD77B2E0}" srcId="{2409CA26-9841-48C3-8361-EA7834C979F6}" destId="{AC8AED6E-1D50-484A-AFB7-3E0215E6807E}" srcOrd="0" destOrd="0" parTransId="{718ED653-961D-40A3-B53B-21CA5B937146}" sibTransId="{38731DC2-06B5-4CE6-9E71-106EAACE8C2B}"/>
    <dgm:cxn modelId="{82165682-DFAF-4EBA-8303-B5D510FC20C6}" type="presOf" srcId="{D51CE03D-0945-49B6-A569-324061D443CC}" destId="{0C030E96-3B97-4619-B011-F8255EF7E198}" srcOrd="0" destOrd="0" presId="urn:microsoft.com/office/officeart/2005/8/layout/hierarchy4"/>
    <dgm:cxn modelId="{913EC539-91DB-410D-B76A-2BB188608059}" type="presOf" srcId="{762F1D7F-A335-4075-8EAB-B2E261095221}" destId="{CA25A63F-C099-4BF1-9239-30254077806C}" srcOrd="0" destOrd="0" presId="urn:microsoft.com/office/officeart/2005/8/layout/hierarchy4"/>
    <dgm:cxn modelId="{1A0B2062-F1B9-461B-AFDA-A4CB081DD6C8}" type="presOf" srcId="{AC8AED6E-1D50-484A-AFB7-3E0215E6807E}" destId="{FEF97BD5-6EB9-4C8A-ABBE-26DF4AFCD29A}" srcOrd="0" destOrd="0" presId="urn:microsoft.com/office/officeart/2005/8/layout/hierarchy4"/>
    <dgm:cxn modelId="{C3E9C054-98BA-4775-9C8C-A90EA49E3EDA}" type="presParOf" srcId="{0C030E96-3B97-4619-B011-F8255EF7E198}" destId="{63305338-B55C-4FBB-AEB1-D7A30DB8BD23}" srcOrd="0" destOrd="0" presId="urn:microsoft.com/office/officeart/2005/8/layout/hierarchy4"/>
    <dgm:cxn modelId="{BD0BD0CD-DDFE-4085-93AE-A73F6B00D756}" type="presParOf" srcId="{63305338-B55C-4FBB-AEB1-D7A30DB8BD23}" destId="{9032CFD1-10F4-4A51-A95B-073CD4787F8A}" srcOrd="0" destOrd="0" presId="urn:microsoft.com/office/officeart/2005/8/layout/hierarchy4"/>
    <dgm:cxn modelId="{E71CA4C3-8CC7-4BAD-85C3-A6486086E3C8}" type="presParOf" srcId="{63305338-B55C-4FBB-AEB1-D7A30DB8BD23}" destId="{515C8692-042E-4163-9ADF-889B83BC339F}" srcOrd="1" destOrd="0" presId="urn:microsoft.com/office/officeart/2005/8/layout/hierarchy4"/>
    <dgm:cxn modelId="{B69AC055-5F74-45B7-9DFC-7C232169E39A}" type="presParOf" srcId="{63305338-B55C-4FBB-AEB1-D7A30DB8BD23}" destId="{38B7D94A-719D-4E6A-9A5E-0F3867131C59}" srcOrd="2" destOrd="0" presId="urn:microsoft.com/office/officeart/2005/8/layout/hierarchy4"/>
    <dgm:cxn modelId="{4C905C7A-FA16-4266-BA05-A1382867FF99}" type="presParOf" srcId="{38B7D94A-719D-4E6A-9A5E-0F3867131C59}" destId="{21D3828F-3B9A-453D-AEB7-D5153395E882}" srcOrd="0" destOrd="0" presId="urn:microsoft.com/office/officeart/2005/8/layout/hierarchy4"/>
    <dgm:cxn modelId="{E0F183A2-AE1F-4DC0-BD46-B23B92234754}" type="presParOf" srcId="{21D3828F-3B9A-453D-AEB7-D5153395E882}" destId="{FEF97BD5-6EB9-4C8A-ABBE-26DF4AFCD29A}" srcOrd="0" destOrd="0" presId="urn:microsoft.com/office/officeart/2005/8/layout/hierarchy4"/>
    <dgm:cxn modelId="{F56431C4-8D18-45ED-B6E7-7D91122C991D}" type="presParOf" srcId="{21D3828F-3B9A-453D-AEB7-D5153395E882}" destId="{F140957F-E566-4D14-82A1-3A6DE32147F3}" srcOrd="1" destOrd="0" presId="urn:microsoft.com/office/officeart/2005/8/layout/hierarchy4"/>
    <dgm:cxn modelId="{748495D6-BA32-4A19-B8B0-0848A46E3C21}" type="presParOf" srcId="{21D3828F-3B9A-453D-AEB7-D5153395E882}" destId="{3C96C3AE-5D28-42B0-94F3-AB67687A2EC2}" srcOrd="2" destOrd="0" presId="urn:microsoft.com/office/officeart/2005/8/layout/hierarchy4"/>
    <dgm:cxn modelId="{C76009F7-F443-4FC1-A5B1-E8BE20F5F001}" type="presParOf" srcId="{3C96C3AE-5D28-42B0-94F3-AB67687A2EC2}" destId="{1FA1CAB4-CC47-4D1A-9B62-5AB1E008E5CA}" srcOrd="0" destOrd="0" presId="urn:microsoft.com/office/officeart/2005/8/layout/hierarchy4"/>
    <dgm:cxn modelId="{F03FAE9C-C0D3-4236-A3EB-C27E74C22C61}" type="presParOf" srcId="{1FA1CAB4-CC47-4D1A-9B62-5AB1E008E5CA}" destId="{0056408D-E155-47F8-969C-6DB23103B6D8}" srcOrd="0" destOrd="0" presId="urn:microsoft.com/office/officeart/2005/8/layout/hierarchy4"/>
    <dgm:cxn modelId="{683F145F-1B04-44B2-9ADD-FED5BE7BD396}" type="presParOf" srcId="{1FA1CAB4-CC47-4D1A-9B62-5AB1E008E5CA}" destId="{71265E8C-7FBA-47F3-9200-A75318440A3C}" srcOrd="1" destOrd="0" presId="urn:microsoft.com/office/officeart/2005/8/layout/hierarchy4"/>
    <dgm:cxn modelId="{6DBD5A3E-7E23-4D48-9A5B-DE0116D1F2B9}" type="presParOf" srcId="{3C96C3AE-5D28-42B0-94F3-AB67687A2EC2}" destId="{57F9836E-51A6-4CFE-BF93-726F0C027C52}" srcOrd="1" destOrd="0" presId="urn:microsoft.com/office/officeart/2005/8/layout/hierarchy4"/>
    <dgm:cxn modelId="{D1137A7C-049D-4471-A105-C3499E352E03}" type="presParOf" srcId="{3C96C3AE-5D28-42B0-94F3-AB67687A2EC2}" destId="{8CE30510-F6C1-4AC1-88F7-322090160FCB}" srcOrd="2" destOrd="0" presId="urn:microsoft.com/office/officeart/2005/8/layout/hierarchy4"/>
    <dgm:cxn modelId="{8865AED1-EC72-47B1-BE29-171B8ED834D0}" type="presParOf" srcId="{8CE30510-F6C1-4AC1-88F7-322090160FCB}" destId="{121FD301-2F91-41C6-AA91-5FF1F8DF427F}" srcOrd="0" destOrd="0" presId="urn:microsoft.com/office/officeart/2005/8/layout/hierarchy4"/>
    <dgm:cxn modelId="{C1334814-98DA-4DBC-826B-6005ED5F2457}" type="presParOf" srcId="{8CE30510-F6C1-4AC1-88F7-322090160FCB}" destId="{A6B77F14-6A52-443E-885D-FBE337E76EC3}" srcOrd="1" destOrd="0" presId="urn:microsoft.com/office/officeart/2005/8/layout/hierarchy4"/>
    <dgm:cxn modelId="{B7E937E7-DDC7-4A70-8108-DDBC5B89BB5C}" type="presParOf" srcId="{3C96C3AE-5D28-42B0-94F3-AB67687A2EC2}" destId="{3B48DCA0-0C71-4754-91E7-6431CAC966F2}" srcOrd="3" destOrd="0" presId="urn:microsoft.com/office/officeart/2005/8/layout/hierarchy4"/>
    <dgm:cxn modelId="{31B14811-C1D2-4041-8E50-D3AE777C06C6}" type="presParOf" srcId="{3C96C3AE-5D28-42B0-94F3-AB67687A2EC2}" destId="{97AB193C-5E5B-480C-90A3-7E890DD0B37A}" srcOrd="4" destOrd="0" presId="urn:microsoft.com/office/officeart/2005/8/layout/hierarchy4"/>
    <dgm:cxn modelId="{F28305EA-82A9-4671-8EEF-9675B63490BB}" type="presParOf" srcId="{97AB193C-5E5B-480C-90A3-7E890DD0B37A}" destId="{CA25A63F-C099-4BF1-9239-30254077806C}" srcOrd="0" destOrd="0" presId="urn:microsoft.com/office/officeart/2005/8/layout/hierarchy4"/>
    <dgm:cxn modelId="{4B8FF6A7-298C-4A7E-811D-519932C4ECA9}" type="presParOf" srcId="{97AB193C-5E5B-480C-90A3-7E890DD0B37A}" destId="{68FC8183-9D3B-4CCE-AC8B-F2695E2C8FF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FA29F-54A7-46E8-9AF0-CBA4D645832A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050FCF8E-9373-47A2-8742-0E0100C672EB}">
      <dgm:prSet phldrT="[Text]"/>
      <dgm:spPr/>
      <dgm:t>
        <a:bodyPr/>
        <a:lstStyle/>
        <a:p>
          <a:r>
            <a:rPr lang="en-AU" dirty="0" smtClean="0"/>
            <a:t>Semester 1</a:t>
          </a:r>
          <a:endParaRPr lang="en-AU" dirty="0"/>
        </a:p>
      </dgm:t>
    </dgm:pt>
    <dgm:pt modelId="{5E5A44B4-E101-4AC4-B48A-705911EA1773}" type="parTrans" cxnId="{11FF46D2-698F-4556-ACE8-D5919932B6FA}">
      <dgm:prSet/>
      <dgm:spPr/>
      <dgm:t>
        <a:bodyPr/>
        <a:lstStyle/>
        <a:p>
          <a:endParaRPr lang="en-AU"/>
        </a:p>
      </dgm:t>
    </dgm:pt>
    <dgm:pt modelId="{0FCEDE75-4670-4FBA-9850-4A26E4DD25F2}" type="sibTrans" cxnId="{11FF46D2-698F-4556-ACE8-D5919932B6FA}">
      <dgm:prSet/>
      <dgm:spPr/>
      <dgm:t>
        <a:bodyPr/>
        <a:lstStyle/>
        <a:p>
          <a:endParaRPr lang="en-AU"/>
        </a:p>
      </dgm:t>
    </dgm:pt>
    <dgm:pt modelId="{5FCD6DD3-EAE1-4A1D-B57B-70B016A0B7C6}">
      <dgm:prSet phldrT="[Text]"/>
      <dgm:spPr/>
      <dgm:t>
        <a:bodyPr/>
        <a:lstStyle/>
        <a:p>
          <a:r>
            <a:rPr lang="en-AU" dirty="0" smtClean="0"/>
            <a:t>13 weeks</a:t>
          </a:r>
          <a:endParaRPr lang="en-AU" dirty="0"/>
        </a:p>
      </dgm:t>
    </dgm:pt>
    <dgm:pt modelId="{E08972F8-1D50-42C7-AEE5-97E8AFFB6720}" type="parTrans" cxnId="{CABEA376-D545-4B68-8420-903EF9362DDA}">
      <dgm:prSet/>
      <dgm:spPr/>
      <dgm:t>
        <a:bodyPr/>
        <a:lstStyle/>
        <a:p>
          <a:endParaRPr lang="en-AU"/>
        </a:p>
      </dgm:t>
    </dgm:pt>
    <dgm:pt modelId="{094933C0-247C-4903-AF73-DF3ACCEBAEBF}" type="sibTrans" cxnId="{CABEA376-D545-4B68-8420-903EF9362DDA}">
      <dgm:prSet/>
      <dgm:spPr/>
      <dgm:t>
        <a:bodyPr/>
        <a:lstStyle/>
        <a:p>
          <a:endParaRPr lang="en-AU"/>
        </a:p>
      </dgm:t>
    </dgm:pt>
    <dgm:pt modelId="{414FC478-2987-46FA-AF2B-AF9BA98BABD9}">
      <dgm:prSet phldrT="[Text]"/>
      <dgm:spPr/>
      <dgm:t>
        <a:bodyPr/>
        <a:lstStyle/>
        <a:p>
          <a:r>
            <a:rPr lang="en-AU" dirty="0" smtClean="0"/>
            <a:t>Lecture 1 hour/week</a:t>
          </a:r>
          <a:endParaRPr lang="en-AU" dirty="0"/>
        </a:p>
      </dgm:t>
    </dgm:pt>
    <dgm:pt modelId="{2FEBE742-2D54-459C-BFF6-39147B6B58D3}" type="parTrans" cxnId="{62A6BBD9-6408-4314-8022-6D549AC47DDD}">
      <dgm:prSet/>
      <dgm:spPr/>
      <dgm:t>
        <a:bodyPr/>
        <a:lstStyle/>
        <a:p>
          <a:endParaRPr lang="en-AU"/>
        </a:p>
      </dgm:t>
    </dgm:pt>
    <dgm:pt modelId="{AC7159BF-DA48-4BF1-AA01-1FB282042D47}" type="sibTrans" cxnId="{62A6BBD9-6408-4314-8022-6D549AC47DDD}">
      <dgm:prSet/>
      <dgm:spPr/>
      <dgm:t>
        <a:bodyPr/>
        <a:lstStyle/>
        <a:p>
          <a:endParaRPr lang="en-AU"/>
        </a:p>
      </dgm:t>
    </dgm:pt>
    <dgm:pt modelId="{1F747182-8F21-4AE0-9551-4BD522737E34}">
      <dgm:prSet phldrT="[Text]"/>
      <dgm:spPr/>
      <dgm:t>
        <a:bodyPr/>
        <a:lstStyle/>
        <a:p>
          <a:r>
            <a:rPr lang="en-AU" dirty="0" smtClean="0"/>
            <a:t>Semester 2</a:t>
          </a:r>
          <a:endParaRPr lang="en-AU" dirty="0"/>
        </a:p>
      </dgm:t>
    </dgm:pt>
    <dgm:pt modelId="{861F911C-24F4-4747-B9F1-14E78E65F0C6}" type="parTrans" cxnId="{D0E9510B-4307-4E58-AFE2-464E9A3A8808}">
      <dgm:prSet/>
      <dgm:spPr/>
      <dgm:t>
        <a:bodyPr/>
        <a:lstStyle/>
        <a:p>
          <a:endParaRPr lang="en-AU"/>
        </a:p>
      </dgm:t>
    </dgm:pt>
    <dgm:pt modelId="{F97B4A7B-3F4A-4612-A24F-772A740BA699}" type="sibTrans" cxnId="{D0E9510B-4307-4E58-AFE2-464E9A3A8808}">
      <dgm:prSet/>
      <dgm:spPr/>
      <dgm:t>
        <a:bodyPr/>
        <a:lstStyle/>
        <a:p>
          <a:endParaRPr lang="en-AU"/>
        </a:p>
      </dgm:t>
    </dgm:pt>
    <dgm:pt modelId="{833A09B8-BA90-4A8E-9D57-5D4AD3F313AE}">
      <dgm:prSet phldrT="[Text]"/>
      <dgm:spPr/>
      <dgm:t>
        <a:bodyPr/>
        <a:lstStyle/>
        <a:p>
          <a:r>
            <a:rPr lang="en-AU" dirty="0" smtClean="0"/>
            <a:t>13 weeks</a:t>
          </a:r>
          <a:endParaRPr lang="en-AU" dirty="0"/>
        </a:p>
      </dgm:t>
    </dgm:pt>
    <dgm:pt modelId="{D62B3016-DAC4-4571-8229-BCD4FB21A8A7}" type="parTrans" cxnId="{AF4F637B-BB68-44F8-8C2E-C9E07CAC12D6}">
      <dgm:prSet/>
      <dgm:spPr/>
      <dgm:t>
        <a:bodyPr/>
        <a:lstStyle/>
        <a:p>
          <a:endParaRPr lang="en-AU"/>
        </a:p>
      </dgm:t>
    </dgm:pt>
    <dgm:pt modelId="{B7104662-39E1-4C6B-B79B-533285D0D84B}" type="sibTrans" cxnId="{AF4F637B-BB68-44F8-8C2E-C9E07CAC12D6}">
      <dgm:prSet/>
      <dgm:spPr/>
      <dgm:t>
        <a:bodyPr/>
        <a:lstStyle/>
        <a:p>
          <a:endParaRPr lang="en-AU"/>
        </a:p>
      </dgm:t>
    </dgm:pt>
    <dgm:pt modelId="{7D9B25EC-F238-45C1-A054-2EEB54AE11C8}">
      <dgm:prSet phldrT="[Text]"/>
      <dgm:spPr/>
      <dgm:t>
        <a:bodyPr/>
        <a:lstStyle/>
        <a:p>
          <a:r>
            <a:rPr lang="en-AU" dirty="0" smtClean="0"/>
            <a:t>Lecture 1 hour/week</a:t>
          </a:r>
          <a:endParaRPr lang="en-AU" dirty="0"/>
        </a:p>
      </dgm:t>
    </dgm:pt>
    <dgm:pt modelId="{6E818A95-BB84-4D68-A05C-2DAD4B5E6D3D}" type="parTrans" cxnId="{91DDE7D4-DB68-4C03-9C12-7BB0868D620F}">
      <dgm:prSet/>
      <dgm:spPr/>
      <dgm:t>
        <a:bodyPr/>
        <a:lstStyle/>
        <a:p>
          <a:endParaRPr lang="en-AU"/>
        </a:p>
      </dgm:t>
    </dgm:pt>
    <dgm:pt modelId="{21441F4C-AAF5-45B3-B3F9-8D307A5A11B9}" type="sibTrans" cxnId="{91DDE7D4-DB68-4C03-9C12-7BB0868D620F}">
      <dgm:prSet/>
      <dgm:spPr/>
      <dgm:t>
        <a:bodyPr/>
        <a:lstStyle/>
        <a:p>
          <a:endParaRPr lang="en-AU"/>
        </a:p>
      </dgm:t>
    </dgm:pt>
    <dgm:pt modelId="{1462B6CB-5C63-4E0B-9F10-59CFE54FAF4E}">
      <dgm:prSet phldrT="[Text]"/>
      <dgm:spPr/>
      <dgm:t>
        <a:bodyPr/>
        <a:lstStyle/>
        <a:p>
          <a:r>
            <a:rPr lang="en-AU" dirty="0" smtClean="0"/>
            <a:t>Session 8</a:t>
          </a:r>
          <a:endParaRPr lang="en-AU" dirty="0"/>
        </a:p>
      </dgm:t>
    </dgm:pt>
    <dgm:pt modelId="{CE3A978D-A9C1-4614-A8B7-C66314469FFD}" type="parTrans" cxnId="{416997B6-14CA-49BA-981B-B6E6C6389189}">
      <dgm:prSet/>
      <dgm:spPr/>
      <dgm:t>
        <a:bodyPr/>
        <a:lstStyle/>
        <a:p>
          <a:endParaRPr lang="en-AU"/>
        </a:p>
      </dgm:t>
    </dgm:pt>
    <dgm:pt modelId="{A425939D-0DA9-4733-8593-F17E8A9BF449}" type="sibTrans" cxnId="{416997B6-14CA-49BA-981B-B6E6C6389189}">
      <dgm:prSet/>
      <dgm:spPr/>
      <dgm:t>
        <a:bodyPr/>
        <a:lstStyle/>
        <a:p>
          <a:endParaRPr lang="en-AU"/>
        </a:p>
      </dgm:t>
    </dgm:pt>
    <dgm:pt modelId="{217B7A12-E772-43E7-B0A6-504A644616C0}">
      <dgm:prSet phldrT="[Text]"/>
      <dgm:spPr/>
      <dgm:t>
        <a:bodyPr/>
        <a:lstStyle/>
        <a:p>
          <a:r>
            <a:rPr lang="en-AU" dirty="0" smtClean="0"/>
            <a:t>6 weeks</a:t>
          </a:r>
          <a:endParaRPr lang="en-AU" dirty="0"/>
        </a:p>
      </dgm:t>
    </dgm:pt>
    <dgm:pt modelId="{7E0AB0A5-2893-45D9-B8F4-61050CEBC333}" type="parTrans" cxnId="{E71F5BA8-7066-4DF4-A910-CBB12869E1C7}">
      <dgm:prSet/>
      <dgm:spPr/>
      <dgm:t>
        <a:bodyPr/>
        <a:lstStyle/>
        <a:p>
          <a:endParaRPr lang="en-AU"/>
        </a:p>
      </dgm:t>
    </dgm:pt>
    <dgm:pt modelId="{CBA255B7-5182-4355-861A-3F36C1A9A3EE}" type="sibTrans" cxnId="{E71F5BA8-7066-4DF4-A910-CBB12869E1C7}">
      <dgm:prSet/>
      <dgm:spPr/>
      <dgm:t>
        <a:bodyPr/>
        <a:lstStyle/>
        <a:p>
          <a:endParaRPr lang="en-AU"/>
        </a:p>
      </dgm:t>
    </dgm:pt>
    <dgm:pt modelId="{5544254E-3369-4ABA-B4AA-A7BFC8D054B9}">
      <dgm:prSet phldrT="[Text]"/>
      <dgm:spPr/>
      <dgm:t>
        <a:bodyPr/>
        <a:lstStyle/>
        <a:p>
          <a:r>
            <a:rPr lang="en-AU" dirty="0" smtClean="0"/>
            <a:t>Lecture  2 x 1 hour/week</a:t>
          </a:r>
          <a:endParaRPr lang="en-AU" dirty="0"/>
        </a:p>
      </dgm:t>
    </dgm:pt>
    <dgm:pt modelId="{50AB7EDE-BD6E-4A2D-81D8-2C01832333DC}" type="parTrans" cxnId="{FCFFA700-9FD5-4806-B75E-4C34735654B6}">
      <dgm:prSet/>
      <dgm:spPr/>
      <dgm:t>
        <a:bodyPr/>
        <a:lstStyle/>
        <a:p>
          <a:endParaRPr lang="en-AU"/>
        </a:p>
      </dgm:t>
    </dgm:pt>
    <dgm:pt modelId="{A21AC831-851F-4750-8108-705A836A96B9}" type="sibTrans" cxnId="{FCFFA700-9FD5-4806-B75E-4C34735654B6}">
      <dgm:prSet/>
      <dgm:spPr/>
      <dgm:t>
        <a:bodyPr/>
        <a:lstStyle/>
        <a:p>
          <a:endParaRPr lang="en-AU"/>
        </a:p>
      </dgm:t>
    </dgm:pt>
    <dgm:pt modelId="{665A4F3D-35FC-405D-B700-DA09D3A3F864}">
      <dgm:prSet phldrT="[Text]"/>
      <dgm:spPr/>
      <dgm:t>
        <a:bodyPr/>
        <a:lstStyle/>
        <a:p>
          <a:r>
            <a:rPr lang="en-AU" dirty="0" smtClean="0"/>
            <a:t>Workshop 2 or 3 hours/week</a:t>
          </a:r>
          <a:endParaRPr lang="en-AU" dirty="0"/>
        </a:p>
      </dgm:t>
    </dgm:pt>
    <dgm:pt modelId="{49813A5C-AF2B-41F3-863B-853C326192BA}" type="parTrans" cxnId="{0B02CCC3-2A3B-432D-B3B5-6094F0F4E0AA}">
      <dgm:prSet/>
      <dgm:spPr/>
      <dgm:t>
        <a:bodyPr/>
        <a:lstStyle/>
        <a:p>
          <a:endParaRPr lang="en-AU"/>
        </a:p>
      </dgm:t>
    </dgm:pt>
    <dgm:pt modelId="{BEAA00FE-63CE-4DA1-9DCB-E6231DDF24B0}" type="sibTrans" cxnId="{0B02CCC3-2A3B-432D-B3B5-6094F0F4E0AA}">
      <dgm:prSet/>
      <dgm:spPr/>
      <dgm:t>
        <a:bodyPr/>
        <a:lstStyle/>
        <a:p>
          <a:endParaRPr lang="en-AU"/>
        </a:p>
      </dgm:t>
    </dgm:pt>
    <dgm:pt modelId="{B5A9A231-F21E-4A6F-8CD0-58B83B76CBBD}">
      <dgm:prSet/>
      <dgm:spPr/>
      <dgm:t>
        <a:bodyPr/>
        <a:lstStyle/>
        <a:p>
          <a:r>
            <a:rPr lang="en-AU" dirty="0" smtClean="0"/>
            <a:t>Workshop 2 or 3 hours/week</a:t>
          </a:r>
          <a:endParaRPr lang="en-AU" dirty="0"/>
        </a:p>
      </dgm:t>
    </dgm:pt>
    <dgm:pt modelId="{19F69A37-27CF-40F7-9359-3AF0D9078197}" type="parTrans" cxnId="{E23065EA-31D9-4585-8CB5-13B649764B9E}">
      <dgm:prSet/>
      <dgm:spPr/>
      <dgm:t>
        <a:bodyPr/>
        <a:lstStyle/>
        <a:p>
          <a:endParaRPr lang="en-AU"/>
        </a:p>
      </dgm:t>
    </dgm:pt>
    <dgm:pt modelId="{82A4DA6C-0D72-4368-8E6E-CF7A55229D6D}" type="sibTrans" cxnId="{E23065EA-31D9-4585-8CB5-13B649764B9E}">
      <dgm:prSet/>
      <dgm:spPr/>
      <dgm:t>
        <a:bodyPr/>
        <a:lstStyle/>
        <a:p>
          <a:endParaRPr lang="en-AU"/>
        </a:p>
      </dgm:t>
    </dgm:pt>
    <dgm:pt modelId="{B32745BC-A1E5-4BEC-872E-97C466F8739B}">
      <dgm:prSet/>
      <dgm:spPr/>
      <dgm:t>
        <a:bodyPr/>
        <a:lstStyle/>
        <a:p>
          <a:r>
            <a:rPr lang="en-AU" dirty="0" smtClean="0"/>
            <a:t>Workshop 2 x 2 or 3 hours/week</a:t>
          </a:r>
          <a:endParaRPr lang="en-AU" dirty="0"/>
        </a:p>
      </dgm:t>
    </dgm:pt>
    <dgm:pt modelId="{248BCB9A-A82E-455B-AE09-C31CD89F5DD5}" type="parTrans" cxnId="{A5D72E10-39B3-4F74-A48B-05FAF9768012}">
      <dgm:prSet/>
      <dgm:spPr/>
      <dgm:t>
        <a:bodyPr/>
        <a:lstStyle/>
        <a:p>
          <a:endParaRPr lang="en-AU"/>
        </a:p>
      </dgm:t>
    </dgm:pt>
    <dgm:pt modelId="{08C54E9B-8F0E-490B-B8C1-E45179AB4BC9}" type="sibTrans" cxnId="{A5D72E10-39B3-4F74-A48B-05FAF9768012}">
      <dgm:prSet/>
      <dgm:spPr/>
      <dgm:t>
        <a:bodyPr/>
        <a:lstStyle/>
        <a:p>
          <a:endParaRPr lang="en-AU"/>
        </a:p>
      </dgm:t>
    </dgm:pt>
    <dgm:pt modelId="{E3120A2A-3ED8-49BA-8BAC-8B7F8EE6EFA1}" type="pres">
      <dgm:prSet presAssocID="{E2FFA29F-54A7-46E8-9AF0-CBA4D64583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0B1D18EC-C175-4FE7-A742-B72D41C4D743}" type="pres">
      <dgm:prSet presAssocID="{050FCF8E-9373-47A2-8742-0E0100C672EB}" presName="linNode" presStyleCnt="0"/>
      <dgm:spPr/>
      <dgm:t>
        <a:bodyPr/>
        <a:lstStyle/>
        <a:p>
          <a:endParaRPr lang="en-AU"/>
        </a:p>
      </dgm:t>
    </dgm:pt>
    <dgm:pt modelId="{475C97AE-21A7-45D3-8AF6-0D87D8399934}" type="pres">
      <dgm:prSet presAssocID="{050FCF8E-9373-47A2-8742-0E0100C672EB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10075F-1026-4EF8-A226-EC89F5C9E7D5}" type="pres">
      <dgm:prSet presAssocID="{050FCF8E-9373-47A2-8742-0E0100C672E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D0C022B-837F-43AE-B3DE-B271406DB066}" type="pres">
      <dgm:prSet presAssocID="{0FCEDE75-4670-4FBA-9850-4A26E4DD25F2}" presName="spacing" presStyleCnt="0"/>
      <dgm:spPr/>
      <dgm:t>
        <a:bodyPr/>
        <a:lstStyle/>
        <a:p>
          <a:endParaRPr lang="en-AU"/>
        </a:p>
      </dgm:t>
    </dgm:pt>
    <dgm:pt modelId="{D84CFE18-8B53-49E3-AF8F-B4F65F71AB3D}" type="pres">
      <dgm:prSet presAssocID="{1F747182-8F21-4AE0-9551-4BD522737E34}" presName="linNode" presStyleCnt="0"/>
      <dgm:spPr/>
      <dgm:t>
        <a:bodyPr/>
        <a:lstStyle/>
        <a:p>
          <a:endParaRPr lang="en-AU"/>
        </a:p>
      </dgm:t>
    </dgm:pt>
    <dgm:pt modelId="{B17947F4-4893-4838-AE04-0A67B1B2DA8D}" type="pres">
      <dgm:prSet presAssocID="{1F747182-8F21-4AE0-9551-4BD522737E3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0FA423-C875-47FA-AA31-52F402470044}" type="pres">
      <dgm:prSet presAssocID="{1F747182-8F21-4AE0-9551-4BD522737E3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992F3B2-7A0A-4693-83B3-93955BDD185E}" type="pres">
      <dgm:prSet presAssocID="{F97B4A7B-3F4A-4612-A24F-772A740BA699}" presName="spacing" presStyleCnt="0"/>
      <dgm:spPr/>
      <dgm:t>
        <a:bodyPr/>
        <a:lstStyle/>
        <a:p>
          <a:endParaRPr lang="en-AU"/>
        </a:p>
      </dgm:t>
    </dgm:pt>
    <dgm:pt modelId="{201BE825-FBDC-4B4D-B04D-0D930A797E96}" type="pres">
      <dgm:prSet presAssocID="{1462B6CB-5C63-4E0B-9F10-59CFE54FAF4E}" presName="linNode" presStyleCnt="0"/>
      <dgm:spPr/>
      <dgm:t>
        <a:bodyPr/>
        <a:lstStyle/>
        <a:p>
          <a:endParaRPr lang="en-AU"/>
        </a:p>
      </dgm:t>
    </dgm:pt>
    <dgm:pt modelId="{63C167BC-C991-4A9B-AA15-7AD79360CA5E}" type="pres">
      <dgm:prSet presAssocID="{1462B6CB-5C63-4E0B-9F10-59CFE54FAF4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6FE59F1-89AF-4041-A813-F6CE5D37B959}" type="pres">
      <dgm:prSet presAssocID="{1462B6CB-5C63-4E0B-9F10-59CFE54FAF4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9D29C8D-A8AF-4552-9A3A-9C707CDA50F3}" type="presOf" srcId="{5544254E-3369-4ABA-B4AA-A7BFC8D054B9}" destId="{56FE59F1-89AF-4041-A813-F6CE5D37B959}" srcOrd="0" destOrd="1" presId="urn:microsoft.com/office/officeart/2005/8/layout/vList6"/>
    <dgm:cxn modelId="{AF4F637B-BB68-44F8-8C2E-C9E07CAC12D6}" srcId="{1F747182-8F21-4AE0-9551-4BD522737E34}" destId="{833A09B8-BA90-4A8E-9D57-5D4AD3F313AE}" srcOrd="0" destOrd="0" parTransId="{D62B3016-DAC4-4571-8229-BCD4FB21A8A7}" sibTransId="{B7104662-39E1-4C6B-B79B-533285D0D84B}"/>
    <dgm:cxn modelId="{FCFFA700-9FD5-4806-B75E-4C34735654B6}" srcId="{1462B6CB-5C63-4E0B-9F10-59CFE54FAF4E}" destId="{5544254E-3369-4ABA-B4AA-A7BFC8D054B9}" srcOrd="1" destOrd="0" parTransId="{50AB7EDE-BD6E-4A2D-81D8-2C01832333DC}" sibTransId="{A21AC831-851F-4750-8108-705A836A96B9}"/>
    <dgm:cxn modelId="{C5A0F435-E14E-48BF-8F5C-796AE8693F56}" type="presOf" srcId="{E2FFA29F-54A7-46E8-9AF0-CBA4D645832A}" destId="{E3120A2A-3ED8-49BA-8BAC-8B7F8EE6EFA1}" srcOrd="0" destOrd="0" presId="urn:microsoft.com/office/officeart/2005/8/layout/vList6"/>
    <dgm:cxn modelId="{710DEE82-F0CC-41CB-AC4C-1AC31F563CE7}" type="presOf" srcId="{7D9B25EC-F238-45C1-A054-2EEB54AE11C8}" destId="{030FA423-C875-47FA-AA31-52F402470044}" srcOrd="0" destOrd="1" presId="urn:microsoft.com/office/officeart/2005/8/layout/vList6"/>
    <dgm:cxn modelId="{E23065EA-31D9-4585-8CB5-13B649764B9E}" srcId="{1F747182-8F21-4AE0-9551-4BD522737E34}" destId="{B5A9A231-F21E-4A6F-8CD0-58B83B76CBBD}" srcOrd="2" destOrd="0" parTransId="{19F69A37-27CF-40F7-9359-3AF0D9078197}" sibTransId="{82A4DA6C-0D72-4368-8E6E-CF7A55229D6D}"/>
    <dgm:cxn modelId="{11FF46D2-698F-4556-ACE8-D5919932B6FA}" srcId="{E2FFA29F-54A7-46E8-9AF0-CBA4D645832A}" destId="{050FCF8E-9373-47A2-8742-0E0100C672EB}" srcOrd="0" destOrd="0" parTransId="{5E5A44B4-E101-4AC4-B48A-705911EA1773}" sibTransId="{0FCEDE75-4670-4FBA-9850-4A26E4DD25F2}"/>
    <dgm:cxn modelId="{E23876ED-3D12-461F-A123-0CA97A99FFAA}" type="presOf" srcId="{1462B6CB-5C63-4E0B-9F10-59CFE54FAF4E}" destId="{63C167BC-C991-4A9B-AA15-7AD79360CA5E}" srcOrd="0" destOrd="0" presId="urn:microsoft.com/office/officeart/2005/8/layout/vList6"/>
    <dgm:cxn modelId="{0B02CCC3-2A3B-432D-B3B5-6094F0F4E0AA}" srcId="{050FCF8E-9373-47A2-8742-0E0100C672EB}" destId="{665A4F3D-35FC-405D-B700-DA09D3A3F864}" srcOrd="2" destOrd="0" parTransId="{49813A5C-AF2B-41F3-863B-853C326192BA}" sibTransId="{BEAA00FE-63CE-4DA1-9DCB-E6231DDF24B0}"/>
    <dgm:cxn modelId="{CABEA376-D545-4B68-8420-903EF9362DDA}" srcId="{050FCF8E-9373-47A2-8742-0E0100C672EB}" destId="{5FCD6DD3-EAE1-4A1D-B57B-70B016A0B7C6}" srcOrd="0" destOrd="0" parTransId="{E08972F8-1D50-42C7-AEE5-97E8AFFB6720}" sibTransId="{094933C0-247C-4903-AF73-DF3ACCEBAEBF}"/>
    <dgm:cxn modelId="{BBB27451-0524-48F3-8E11-32600EA0F221}" type="presOf" srcId="{833A09B8-BA90-4A8E-9D57-5D4AD3F313AE}" destId="{030FA423-C875-47FA-AA31-52F402470044}" srcOrd="0" destOrd="0" presId="urn:microsoft.com/office/officeart/2005/8/layout/vList6"/>
    <dgm:cxn modelId="{E9E26059-CAF4-4E9B-A129-DD979DEF794B}" type="presOf" srcId="{217B7A12-E772-43E7-B0A6-504A644616C0}" destId="{56FE59F1-89AF-4041-A813-F6CE5D37B959}" srcOrd="0" destOrd="0" presId="urn:microsoft.com/office/officeart/2005/8/layout/vList6"/>
    <dgm:cxn modelId="{E1A29961-0785-463D-B8EE-F541E511821B}" type="presOf" srcId="{B5A9A231-F21E-4A6F-8CD0-58B83B76CBBD}" destId="{030FA423-C875-47FA-AA31-52F402470044}" srcOrd="0" destOrd="2" presId="urn:microsoft.com/office/officeart/2005/8/layout/vList6"/>
    <dgm:cxn modelId="{2D7A07CA-CBEB-4C60-A555-917EF20C5E4B}" type="presOf" srcId="{1F747182-8F21-4AE0-9551-4BD522737E34}" destId="{B17947F4-4893-4838-AE04-0A67B1B2DA8D}" srcOrd="0" destOrd="0" presId="urn:microsoft.com/office/officeart/2005/8/layout/vList6"/>
    <dgm:cxn modelId="{11A35539-A7D1-4630-A791-466C4A387F1D}" type="presOf" srcId="{5FCD6DD3-EAE1-4A1D-B57B-70B016A0B7C6}" destId="{0610075F-1026-4EF8-A226-EC89F5C9E7D5}" srcOrd="0" destOrd="0" presId="urn:microsoft.com/office/officeart/2005/8/layout/vList6"/>
    <dgm:cxn modelId="{F4BD808B-117F-4F62-8171-1DDEB5E74566}" type="presOf" srcId="{665A4F3D-35FC-405D-B700-DA09D3A3F864}" destId="{0610075F-1026-4EF8-A226-EC89F5C9E7D5}" srcOrd="0" destOrd="2" presId="urn:microsoft.com/office/officeart/2005/8/layout/vList6"/>
    <dgm:cxn modelId="{D0E9510B-4307-4E58-AFE2-464E9A3A8808}" srcId="{E2FFA29F-54A7-46E8-9AF0-CBA4D645832A}" destId="{1F747182-8F21-4AE0-9551-4BD522737E34}" srcOrd="1" destOrd="0" parTransId="{861F911C-24F4-4747-B9F1-14E78E65F0C6}" sibTransId="{F97B4A7B-3F4A-4612-A24F-772A740BA699}"/>
    <dgm:cxn modelId="{A5D72E10-39B3-4F74-A48B-05FAF9768012}" srcId="{1462B6CB-5C63-4E0B-9F10-59CFE54FAF4E}" destId="{B32745BC-A1E5-4BEC-872E-97C466F8739B}" srcOrd="2" destOrd="0" parTransId="{248BCB9A-A82E-455B-AE09-C31CD89F5DD5}" sibTransId="{08C54E9B-8F0E-490B-B8C1-E45179AB4BC9}"/>
    <dgm:cxn modelId="{1E9370F4-7807-45C6-A6BE-4587003CF1E2}" type="presOf" srcId="{414FC478-2987-46FA-AF2B-AF9BA98BABD9}" destId="{0610075F-1026-4EF8-A226-EC89F5C9E7D5}" srcOrd="0" destOrd="1" presId="urn:microsoft.com/office/officeart/2005/8/layout/vList6"/>
    <dgm:cxn modelId="{62A6BBD9-6408-4314-8022-6D549AC47DDD}" srcId="{050FCF8E-9373-47A2-8742-0E0100C672EB}" destId="{414FC478-2987-46FA-AF2B-AF9BA98BABD9}" srcOrd="1" destOrd="0" parTransId="{2FEBE742-2D54-459C-BFF6-39147B6B58D3}" sibTransId="{AC7159BF-DA48-4BF1-AA01-1FB282042D47}"/>
    <dgm:cxn modelId="{E71F5BA8-7066-4DF4-A910-CBB12869E1C7}" srcId="{1462B6CB-5C63-4E0B-9F10-59CFE54FAF4E}" destId="{217B7A12-E772-43E7-B0A6-504A644616C0}" srcOrd="0" destOrd="0" parTransId="{7E0AB0A5-2893-45D9-B8F4-61050CEBC333}" sibTransId="{CBA255B7-5182-4355-861A-3F36C1A9A3EE}"/>
    <dgm:cxn modelId="{DCDE2D5B-FEB1-4234-AD7A-576AE6FC1D2E}" type="presOf" srcId="{050FCF8E-9373-47A2-8742-0E0100C672EB}" destId="{475C97AE-21A7-45D3-8AF6-0D87D8399934}" srcOrd="0" destOrd="0" presId="urn:microsoft.com/office/officeart/2005/8/layout/vList6"/>
    <dgm:cxn modelId="{91DDE7D4-DB68-4C03-9C12-7BB0868D620F}" srcId="{1F747182-8F21-4AE0-9551-4BD522737E34}" destId="{7D9B25EC-F238-45C1-A054-2EEB54AE11C8}" srcOrd="1" destOrd="0" parTransId="{6E818A95-BB84-4D68-A05C-2DAD4B5E6D3D}" sibTransId="{21441F4C-AAF5-45B3-B3F9-8D307A5A11B9}"/>
    <dgm:cxn modelId="{416997B6-14CA-49BA-981B-B6E6C6389189}" srcId="{E2FFA29F-54A7-46E8-9AF0-CBA4D645832A}" destId="{1462B6CB-5C63-4E0B-9F10-59CFE54FAF4E}" srcOrd="2" destOrd="0" parTransId="{CE3A978D-A9C1-4614-A8B7-C66314469FFD}" sibTransId="{A425939D-0DA9-4733-8593-F17E8A9BF449}"/>
    <dgm:cxn modelId="{ADEDB9F5-0606-4E92-B1FF-9038920BF688}" type="presOf" srcId="{B32745BC-A1E5-4BEC-872E-97C466F8739B}" destId="{56FE59F1-89AF-4041-A813-F6CE5D37B959}" srcOrd="0" destOrd="2" presId="urn:microsoft.com/office/officeart/2005/8/layout/vList6"/>
    <dgm:cxn modelId="{8D1F2EF3-974C-4A2D-9827-0DD2760B0126}" type="presParOf" srcId="{E3120A2A-3ED8-49BA-8BAC-8B7F8EE6EFA1}" destId="{0B1D18EC-C175-4FE7-A742-B72D41C4D743}" srcOrd="0" destOrd="0" presId="urn:microsoft.com/office/officeart/2005/8/layout/vList6"/>
    <dgm:cxn modelId="{165823CC-44D5-4BD4-8055-B9469BC4B349}" type="presParOf" srcId="{0B1D18EC-C175-4FE7-A742-B72D41C4D743}" destId="{475C97AE-21A7-45D3-8AF6-0D87D8399934}" srcOrd="0" destOrd="0" presId="urn:microsoft.com/office/officeart/2005/8/layout/vList6"/>
    <dgm:cxn modelId="{B2766D29-05B5-44A7-9E99-32C28CC5ACAD}" type="presParOf" srcId="{0B1D18EC-C175-4FE7-A742-B72D41C4D743}" destId="{0610075F-1026-4EF8-A226-EC89F5C9E7D5}" srcOrd="1" destOrd="0" presId="urn:microsoft.com/office/officeart/2005/8/layout/vList6"/>
    <dgm:cxn modelId="{8EF253AE-019E-4DB2-A79B-683B1A4C24B7}" type="presParOf" srcId="{E3120A2A-3ED8-49BA-8BAC-8B7F8EE6EFA1}" destId="{1D0C022B-837F-43AE-B3DE-B271406DB066}" srcOrd="1" destOrd="0" presId="urn:microsoft.com/office/officeart/2005/8/layout/vList6"/>
    <dgm:cxn modelId="{844DE5DE-5AB3-44CF-B612-0870B4248809}" type="presParOf" srcId="{E3120A2A-3ED8-49BA-8BAC-8B7F8EE6EFA1}" destId="{D84CFE18-8B53-49E3-AF8F-B4F65F71AB3D}" srcOrd="2" destOrd="0" presId="urn:microsoft.com/office/officeart/2005/8/layout/vList6"/>
    <dgm:cxn modelId="{6996CDA8-CFAE-4672-A217-AE2149E2C573}" type="presParOf" srcId="{D84CFE18-8B53-49E3-AF8F-B4F65F71AB3D}" destId="{B17947F4-4893-4838-AE04-0A67B1B2DA8D}" srcOrd="0" destOrd="0" presId="urn:microsoft.com/office/officeart/2005/8/layout/vList6"/>
    <dgm:cxn modelId="{003E0E1E-4C6F-4169-A5BD-78B3F9ED9DBB}" type="presParOf" srcId="{D84CFE18-8B53-49E3-AF8F-B4F65F71AB3D}" destId="{030FA423-C875-47FA-AA31-52F402470044}" srcOrd="1" destOrd="0" presId="urn:microsoft.com/office/officeart/2005/8/layout/vList6"/>
    <dgm:cxn modelId="{2C72A89D-971F-492D-B019-F6B9087F7090}" type="presParOf" srcId="{E3120A2A-3ED8-49BA-8BAC-8B7F8EE6EFA1}" destId="{F992F3B2-7A0A-4693-83B3-93955BDD185E}" srcOrd="3" destOrd="0" presId="urn:microsoft.com/office/officeart/2005/8/layout/vList6"/>
    <dgm:cxn modelId="{BB26EA45-B4C9-42BC-9778-252EEB277665}" type="presParOf" srcId="{E3120A2A-3ED8-49BA-8BAC-8B7F8EE6EFA1}" destId="{201BE825-FBDC-4B4D-B04D-0D930A797E96}" srcOrd="4" destOrd="0" presId="urn:microsoft.com/office/officeart/2005/8/layout/vList6"/>
    <dgm:cxn modelId="{EE79DD32-B2E9-4EB1-9ACD-1DAAB1C3D91C}" type="presParOf" srcId="{201BE825-FBDC-4B4D-B04D-0D930A797E96}" destId="{63C167BC-C991-4A9B-AA15-7AD79360CA5E}" srcOrd="0" destOrd="0" presId="urn:microsoft.com/office/officeart/2005/8/layout/vList6"/>
    <dgm:cxn modelId="{5860B9F5-29F8-43E4-8D09-7A8BDCCA571D}" type="presParOf" srcId="{201BE825-FBDC-4B4D-B04D-0D930A797E96}" destId="{56FE59F1-89AF-4041-A813-F6CE5D37B9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2CFD1-10F4-4A51-A95B-073CD4787F8A}">
      <dsp:nvSpPr>
        <dsp:cNvPr id="0" name=""/>
        <dsp:cNvSpPr/>
      </dsp:nvSpPr>
      <dsp:spPr>
        <a:xfrm>
          <a:off x="0" y="0"/>
          <a:ext cx="4032006" cy="994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Faculty of Science, Health, Education and Engineering</a:t>
          </a:r>
          <a:endParaRPr lang="en-AU" sz="2600" kern="1200" dirty="0"/>
        </a:p>
      </dsp:txBody>
      <dsp:txXfrm>
        <a:off x="29121" y="29121"/>
        <a:ext cx="3973764" cy="936025"/>
      </dsp:txXfrm>
    </dsp:sp>
    <dsp:sp modelId="{FEF97BD5-6EB9-4C8A-ABBE-26DF4AFCD29A}">
      <dsp:nvSpPr>
        <dsp:cNvPr id="0" name=""/>
        <dsp:cNvSpPr/>
      </dsp:nvSpPr>
      <dsp:spPr>
        <a:xfrm>
          <a:off x="220" y="1066814"/>
          <a:ext cx="4032006" cy="994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Preparatory and Enabling Unit (PEU)</a:t>
          </a:r>
          <a:endParaRPr lang="en-AU" sz="2600" kern="1200" dirty="0"/>
        </a:p>
      </dsp:txBody>
      <dsp:txXfrm>
        <a:off x="29341" y="1095935"/>
        <a:ext cx="3973764" cy="936025"/>
      </dsp:txXfrm>
    </dsp:sp>
    <dsp:sp modelId="{0056408D-E155-47F8-969C-6DB23103B6D8}">
      <dsp:nvSpPr>
        <dsp:cNvPr id="0" name=""/>
        <dsp:cNvSpPr/>
      </dsp:nvSpPr>
      <dsp:spPr>
        <a:xfrm>
          <a:off x="220" y="2132862"/>
          <a:ext cx="1307395" cy="9942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Tertiary Preparation Pathway (TPP)</a:t>
          </a:r>
          <a:endParaRPr lang="en-AU" sz="1500" kern="1200" dirty="0"/>
        </a:p>
      </dsp:txBody>
      <dsp:txXfrm>
        <a:off x="29341" y="2161983"/>
        <a:ext cx="1249153" cy="936025"/>
      </dsp:txXfrm>
    </dsp:sp>
    <dsp:sp modelId="{121FD301-2F91-41C6-AA91-5FF1F8DF427F}">
      <dsp:nvSpPr>
        <dsp:cNvPr id="0" name=""/>
        <dsp:cNvSpPr/>
      </dsp:nvSpPr>
      <dsp:spPr>
        <a:xfrm>
          <a:off x="1366631" y="2133628"/>
          <a:ext cx="1307395" cy="9942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Tertiary Enabling Program (TEP)</a:t>
          </a:r>
          <a:endParaRPr lang="en-AU" sz="1500" kern="1200" dirty="0"/>
        </a:p>
      </dsp:txBody>
      <dsp:txXfrm>
        <a:off x="1395752" y="2162749"/>
        <a:ext cx="1249153" cy="936025"/>
      </dsp:txXfrm>
    </dsp:sp>
    <dsp:sp modelId="{CA25A63F-C099-4BF1-9239-30254077806C}">
      <dsp:nvSpPr>
        <dsp:cNvPr id="0" name=""/>
        <dsp:cNvSpPr/>
      </dsp:nvSpPr>
      <dsp:spPr>
        <a:xfrm>
          <a:off x="2724832" y="2132862"/>
          <a:ext cx="1307395" cy="9942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Tertiary Support Option (TSO)</a:t>
          </a:r>
          <a:endParaRPr lang="en-AU" sz="1500" kern="1200" dirty="0"/>
        </a:p>
      </dsp:txBody>
      <dsp:txXfrm>
        <a:off x="2753953" y="2161983"/>
        <a:ext cx="1249153" cy="936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0075F-1026-4EF8-A226-EC89F5C9E7D5}">
      <dsp:nvSpPr>
        <dsp:cNvPr id="0" name=""/>
        <dsp:cNvSpPr/>
      </dsp:nvSpPr>
      <dsp:spPr>
        <a:xfrm>
          <a:off x="2592288" y="0"/>
          <a:ext cx="3888432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13 weeks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Lecture 1 hour/week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Workshop 2 or 3 hours/week</a:t>
          </a:r>
          <a:endParaRPr lang="en-AU" sz="1900" kern="1200" dirty="0"/>
        </a:p>
      </dsp:txBody>
      <dsp:txXfrm>
        <a:off x="2592288" y="158750"/>
        <a:ext cx="3412182" cy="952499"/>
      </dsp:txXfrm>
    </dsp:sp>
    <dsp:sp modelId="{475C97AE-21A7-45D3-8AF6-0D87D8399934}">
      <dsp:nvSpPr>
        <dsp:cNvPr id="0" name=""/>
        <dsp:cNvSpPr/>
      </dsp:nvSpPr>
      <dsp:spPr>
        <a:xfrm>
          <a:off x="0" y="0"/>
          <a:ext cx="2592288" cy="1269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700" kern="1200" dirty="0" smtClean="0"/>
            <a:t>Semester 1</a:t>
          </a:r>
          <a:endParaRPr lang="en-AU" sz="3700" kern="1200" dirty="0"/>
        </a:p>
      </dsp:txBody>
      <dsp:txXfrm>
        <a:off x="61996" y="61996"/>
        <a:ext cx="2468296" cy="1146007"/>
      </dsp:txXfrm>
    </dsp:sp>
    <dsp:sp modelId="{030FA423-C875-47FA-AA31-52F402470044}">
      <dsp:nvSpPr>
        <dsp:cNvPr id="0" name=""/>
        <dsp:cNvSpPr/>
      </dsp:nvSpPr>
      <dsp:spPr>
        <a:xfrm>
          <a:off x="2592288" y="1397000"/>
          <a:ext cx="3888432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13 weeks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Lecture 1 hour/week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Workshop 2 or 3 hours/week</a:t>
          </a:r>
          <a:endParaRPr lang="en-AU" sz="1900" kern="1200" dirty="0"/>
        </a:p>
      </dsp:txBody>
      <dsp:txXfrm>
        <a:off x="2592288" y="1555750"/>
        <a:ext cx="3412182" cy="952499"/>
      </dsp:txXfrm>
    </dsp:sp>
    <dsp:sp modelId="{B17947F4-4893-4838-AE04-0A67B1B2DA8D}">
      <dsp:nvSpPr>
        <dsp:cNvPr id="0" name=""/>
        <dsp:cNvSpPr/>
      </dsp:nvSpPr>
      <dsp:spPr>
        <a:xfrm>
          <a:off x="0" y="1397000"/>
          <a:ext cx="2592288" cy="126999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700" kern="1200" dirty="0" smtClean="0"/>
            <a:t>Semester 2</a:t>
          </a:r>
          <a:endParaRPr lang="en-AU" sz="3700" kern="1200" dirty="0"/>
        </a:p>
      </dsp:txBody>
      <dsp:txXfrm>
        <a:off x="61996" y="1458996"/>
        <a:ext cx="2468296" cy="1146007"/>
      </dsp:txXfrm>
    </dsp:sp>
    <dsp:sp modelId="{56FE59F1-89AF-4041-A813-F6CE5D37B959}">
      <dsp:nvSpPr>
        <dsp:cNvPr id="0" name=""/>
        <dsp:cNvSpPr/>
      </dsp:nvSpPr>
      <dsp:spPr>
        <a:xfrm>
          <a:off x="2592288" y="2793999"/>
          <a:ext cx="3888432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6 weeks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Lecture  2 x 1 hour/week</a:t>
          </a:r>
          <a:endParaRPr lang="en-A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Workshop 2 x 2 or 3 hours/week</a:t>
          </a:r>
          <a:endParaRPr lang="en-AU" sz="1900" kern="1200" dirty="0"/>
        </a:p>
      </dsp:txBody>
      <dsp:txXfrm>
        <a:off x="2592288" y="2952749"/>
        <a:ext cx="3412182" cy="952499"/>
      </dsp:txXfrm>
    </dsp:sp>
    <dsp:sp modelId="{63C167BC-C991-4A9B-AA15-7AD79360CA5E}">
      <dsp:nvSpPr>
        <dsp:cNvPr id="0" name=""/>
        <dsp:cNvSpPr/>
      </dsp:nvSpPr>
      <dsp:spPr>
        <a:xfrm>
          <a:off x="0" y="2793999"/>
          <a:ext cx="2592288" cy="126999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700" kern="1200" dirty="0" smtClean="0"/>
            <a:t>Session 8</a:t>
          </a:r>
          <a:endParaRPr lang="en-AU" sz="3700" kern="1200" dirty="0"/>
        </a:p>
      </dsp:txBody>
      <dsp:txXfrm>
        <a:off x="61996" y="2855995"/>
        <a:ext cx="2468296" cy="114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246DC-80D8-4417-93D4-3FDEF9AF329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8AE32-ADB9-468F-A858-2CB50FE0AA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21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A303-67EC-4D1D-80CB-AB953B59953A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FA921-D04C-4F62-BB97-B9CC74EB3A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1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DA5F7-6BBC-4678-B24C-52E6EF3E61A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FA921-D04C-4F62-BB97-B9CC74EB3A9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58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Face to face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FA921-D04C-4F62-BB97-B9CC74EB3A9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50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89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44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02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title 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9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71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800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52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501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81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74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10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33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F7E11-E5F2-4365-AB2F-931E913C668F}" type="datetimeFigureOut">
              <a:rPr lang="en-AU" smtClean="0"/>
              <a:t>24/06/2014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ABFB-711F-47A1-BD3B-E96F51C10C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57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sc.edu.au/englishrequirement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au/url?sa=i&amp;rct=j&amp;q=&amp;esrc=s&amp;frm=1&amp;source=images&amp;cd=&amp;cad=rja&amp;uact=8&amp;docid=7S33ndR5sfB-OM&amp;tbnid=-a8fdNcmuMSIOM:&amp;ved=0CAUQjRw&amp;url=http://www.osr.nsw.gov.au/ucm/about&amp;ei=_J-nU8LCMcmFkwWS4YDIBA&amp;bvm=bv.69411363,d.dGI&amp;psig=AFQjCNFwosK0MZE75gx26ZHJDpely9cAuA&amp;ust=140358076877204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 bwMode="auto">
          <a:xfrm>
            <a:off x="611188" y="285750"/>
            <a:ext cx="8032750" cy="928672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TERTIARY PREPARATION PATHWAY</a:t>
            </a:r>
            <a:endParaRPr lang="en-AU" sz="40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z.jpg                                                        00010F87WIP                            BE98124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" y="72559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0879664"/>
              </p:ext>
            </p:extLst>
          </p:nvPr>
        </p:nvGraphicFramePr>
        <p:xfrm>
          <a:off x="3059832" y="188640"/>
          <a:ext cx="403244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31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705" y="220661"/>
            <a:ext cx="2057400" cy="5851525"/>
          </a:xfrm>
        </p:spPr>
        <p:txBody>
          <a:bodyPr/>
          <a:lstStyle/>
          <a:p>
            <a:r>
              <a:rPr lang="en-AU" dirty="0" smtClean="0"/>
              <a:t>Off Campus Sites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8" y="10910"/>
            <a:ext cx="612068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7" y="5286374"/>
            <a:ext cx="613911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5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129A9121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r="2359"/>
          <a:stretch>
            <a:fillRect/>
          </a:stretch>
        </p:blipFill>
        <p:spPr>
          <a:xfrm>
            <a:off x="0" y="-31750"/>
            <a:ext cx="9144000" cy="6889750"/>
          </a:xfrm>
          <a:prstGeom prst="rect">
            <a:avLst/>
          </a:prstGeom>
        </p:spPr>
      </p:pic>
      <p:pic>
        <p:nvPicPr>
          <p:cNvPr id="2" name="Picture 7" descr="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645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 Diagonal Corner Rectangle 8"/>
          <p:cNvSpPr/>
          <p:nvPr/>
        </p:nvSpPr>
        <p:spPr bwMode="auto">
          <a:xfrm>
            <a:off x="4716015" y="557213"/>
            <a:ext cx="4286697" cy="5104035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Times" pitchFamily="48" charset="0"/>
              <a:cs typeface="+mn-cs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4790574" y="1505212"/>
            <a:ext cx="4347864" cy="4143711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AU" dirty="0" smtClean="0"/>
              <a:t>TPP </a:t>
            </a:r>
            <a:r>
              <a:rPr lang="en-AU" dirty="0"/>
              <a:t>applicants must be a minimum of 17 years of age (International students must be 18 years old</a:t>
            </a:r>
            <a:r>
              <a:rPr lang="en-AU" dirty="0" smtClean="0"/>
              <a:t>).</a:t>
            </a:r>
          </a:p>
          <a:p>
            <a:endParaRPr lang="en-AU" dirty="0"/>
          </a:p>
          <a:p>
            <a:r>
              <a:rPr lang="en-AU" dirty="0"/>
              <a:t>Students from non-English speaking backgrounds must satisfy the University’s English language requirements.</a:t>
            </a:r>
          </a:p>
          <a:p>
            <a:endParaRPr lang="en-AU" b="1" dirty="0" smtClean="0">
              <a:hlinkClick r:id="rId4"/>
            </a:endParaRPr>
          </a:p>
          <a:p>
            <a:r>
              <a:rPr lang="en-AU" b="1" dirty="0" smtClean="0">
                <a:hlinkClick r:id="rId4"/>
              </a:rPr>
              <a:t>www.usc.edu.au/englishrequirements</a:t>
            </a:r>
            <a:endParaRPr lang="en-AU" dirty="0">
              <a:hlinkClick r:id="rId4"/>
            </a:endParaRPr>
          </a:p>
          <a:p>
            <a:pPr>
              <a:defRPr/>
            </a:pPr>
            <a:endParaRPr lang="en-AU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AU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AU" sz="1600" kern="0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AU" sz="1600" kern="0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AU" sz="1600" dirty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A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 bwMode="auto">
          <a:xfrm>
            <a:off x="3635897" y="588864"/>
            <a:ext cx="5366816" cy="928673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AU" sz="4800" dirty="0"/>
              <a:t>Entry Requirements</a:t>
            </a:r>
            <a:endParaRPr lang="en-A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68162807"/>
              </p:ext>
            </p:extLst>
          </p:nvPr>
        </p:nvGraphicFramePr>
        <p:xfrm>
          <a:off x="1331640" y="2132856"/>
          <a:ext cx="6480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21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" r="16061"/>
          <a:stretch>
            <a:fillRect/>
          </a:stretch>
        </p:blipFill>
        <p:spPr bwMode="auto">
          <a:xfrm>
            <a:off x="-36513" y="0"/>
            <a:ext cx="9361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645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 Diagonal Corner Rectangle 12"/>
          <p:cNvSpPr/>
          <p:nvPr/>
        </p:nvSpPr>
        <p:spPr bwMode="auto">
          <a:xfrm>
            <a:off x="142806" y="404664"/>
            <a:ext cx="3853130" cy="4728472"/>
          </a:xfrm>
          <a:prstGeom prst="round2Diag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Tahoma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Tahoma" pitchFamily="34" charset="0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 bwMode="auto">
          <a:xfrm>
            <a:off x="-396552" y="620688"/>
            <a:ext cx="4032449" cy="857233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A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Courses</a:t>
            </a:r>
            <a:endParaRPr lang="en-AU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A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39817"/>
            <a:ext cx="37444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TPP101 Academic Skills</a:t>
            </a:r>
          </a:p>
          <a:p>
            <a:r>
              <a:rPr lang="en-AU" dirty="0" smtClean="0"/>
              <a:t>TPP102 Computer Literacy</a:t>
            </a:r>
          </a:p>
          <a:p>
            <a:r>
              <a:rPr lang="en-AU" dirty="0" smtClean="0"/>
              <a:t>TPP103 Chemistry </a:t>
            </a:r>
          </a:p>
          <a:p>
            <a:r>
              <a:rPr lang="en-AU" dirty="0" smtClean="0"/>
              <a:t>TPP104 Mathematics</a:t>
            </a:r>
          </a:p>
          <a:p>
            <a:r>
              <a:rPr lang="en-AU" dirty="0" smtClean="0"/>
              <a:t>TPP105 Statistics</a:t>
            </a:r>
          </a:p>
          <a:p>
            <a:r>
              <a:rPr lang="en-AU" dirty="0" smtClean="0"/>
              <a:t>TPP106 Introduction to Aboriginal and Torres Strait Islander Societies</a:t>
            </a:r>
          </a:p>
          <a:p>
            <a:r>
              <a:rPr lang="en-AU" dirty="0" smtClean="0"/>
              <a:t>TPP107 Contemporary Australia</a:t>
            </a:r>
          </a:p>
          <a:p>
            <a:r>
              <a:rPr lang="en-AU" dirty="0" smtClean="0"/>
              <a:t>TPP108 An introduction to Working within the Community</a:t>
            </a:r>
          </a:p>
          <a:p>
            <a:r>
              <a:rPr lang="en-AU" dirty="0" smtClean="0"/>
              <a:t>TPP109 Biology</a:t>
            </a:r>
          </a:p>
          <a:p>
            <a:r>
              <a:rPr lang="en-AU" dirty="0" smtClean="0"/>
              <a:t>TPP111 Business Study Skills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00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osr.nsw.gov.au/sites/default/files/styles/large/public/header_unclaimed_money.jpg?itok=YlE_pD8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72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3744416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Workbooks $10-20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35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Enrolment Numbers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3482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3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166</Words>
  <Application>Microsoft Office PowerPoint</Application>
  <PresentationFormat>On-screen Show (4:3)</PresentationFormat>
  <Paragraphs>46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Off Campus Sites</vt:lpstr>
      <vt:lpstr>PowerPoint Presentation</vt:lpstr>
      <vt:lpstr>PowerPoint Presentation</vt:lpstr>
      <vt:lpstr>PowerPoint Presentation</vt:lpstr>
      <vt:lpstr>PowerPoint Presentation</vt:lpstr>
      <vt:lpstr>Enrolment Numbers</vt:lpstr>
    </vt:vector>
  </TitlesOfParts>
  <Company>University of the Sunshine Coast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Rutter</dc:creator>
  <cp:lastModifiedBy>Therese O'Donnell</cp:lastModifiedBy>
  <cp:revision>14</cp:revision>
  <cp:lastPrinted>2014-06-23T22:46:12Z</cp:lastPrinted>
  <dcterms:created xsi:type="dcterms:W3CDTF">2014-06-23T01:01:32Z</dcterms:created>
  <dcterms:modified xsi:type="dcterms:W3CDTF">2014-06-24T09:12:48Z</dcterms:modified>
</cp:coreProperties>
</file>